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  <p:sldMasterId id="2147483660" r:id="rId2"/>
    <p:sldMasterId id="2147483672" r:id="rId3"/>
    <p:sldMasterId id="2147483684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30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5" r:id="rId28"/>
    <p:sldId id="286" r:id="rId29"/>
    <p:sldId id="287" r:id="rId30"/>
    <p:sldId id="288" r:id="rId31"/>
    <p:sldId id="289" r:id="rId32"/>
    <p:sldId id="290" r:id="rId33"/>
    <p:sldId id="280" r:id="rId34"/>
    <p:sldId id="281" r:id="rId35"/>
    <p:sldId id="282" r:id="rId36"/>
    <p:sldId id="291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4" r:id="rId46"/>
    <p:sldId id="303" r:id="rId47"/>
    <p:sldId id="305" r:id="rId48"/>
    <p:sldId id="306" r:id="rId49"/>
    <p:sldId id="308" r:id="rId50"/>
    <p:sldId id="292" r:id="rId51"/>
    <p:sldId id="293" r:id="rId52"/>
  </p:sldIdLst>
  <p:sldSz cx="9144000" cy="6858000" type="screen4x3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380"/>
    <p:restoredTop sz="91560" autoAdjust="0"/>
  </p:normalViewPr>
  <p:slideViewPr>
    <p:cSldViewPr>
      <p:cViewPr varScale="1">
        <p:scale>
          <a:sx n="74" d="100"/>
          <a:sy n="74" d="100"/>
        </p:scale>
        <p:origin x="-1266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4141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97764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6951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715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30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15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155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16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632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88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27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45093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731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46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085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93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59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0358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2776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142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953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23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99566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2434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8784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01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318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73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7941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46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056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4695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42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150597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898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748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905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229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22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6730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9413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1078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64688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0514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FEA1D-ABA3-44E1-BEF8-686BD7171FFD}" type="datetimeFigureOut">
              <a:rPr lang="ar-EG" smtClean="0"/>
              <a:t>05/09/1436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3C858-4649-42FB-BA0C-EB8D5CF8DED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627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6E0CF1D-508C-4FAD-AA23-E195CBD7FE4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rtl="0"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68032E5-987D-41DB-AD26-9DFEED74404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rtl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9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rtl="0"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rtl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85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0054D5D-909C-47EE-8A77-8F73451C5F8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rtl="0"/>
              <a:t>6/21/2015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C237EFC-DE67-4A7F-ABDB-111B5133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rtl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2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10" Type="http://schemas.openxmlformats.org/officeDocument/2006/relationships/image" Target="../media/image17.png"/><Relationship Id="rId4" Type="http://schemas.openxmlformats.org/officeDocument/2006/relationships/image" Target="../media/image15.jpe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5.png"/><Relationship Id="rId7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5.png"/><Relationship Id="rId7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jpeg"/><Relationship Id="rId5" Type="http://schemas.openxmlformats.org/officeDocument/2006/relationships/image" Target="../media/image10.jpe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:\Untitled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074" name="Picture 2" descr="C:\Users\hp\Desktop\ola\profil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533400"/>
            <a:ext cx="5638800" cy="51054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676400" y="5562600"/>
            <a:ext cx="6016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Smart School &amp; NFC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28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1725965" y="442175"/>
            <a:ext cx="505010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Swat Analysis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091600"/>
              </p:ext>
            </p:extLst>
          </p:nvPr>
        </p:nvGraphicFramePr>
        <p:xfrm>
          <a:off x="876300" y="1691641"/>
          <a:ext cx="7734300" cy="43699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9300"/>
                <a:gridCol w="1882311"/>
                <a:gridCol w="1899114"/>
                <a:gridCol w="1933575"/>
              </a:tblGrid>
              <a:tr h="5373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O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T</a:t>
                      </a:r>
                      <a:endParaRPr lang="en-US" sz="3200" dirty="0"/>
                    </a:p>
                  </a:txBody>
                  <a:tcPr/>
                </a:tc>
              </a:tr>
              <a:tr h="3790833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1-ITI.</a:t>
                      </a:r>
                      <a:endParaRPr lang="en-US" baseline="0" dirty="0" smtClean="0"/>
                    </a:p>
                    <a:p>
                      <a:pPr algn="l"/>
                      <a:endParaRPr lang="en-US" baseline="0" dirty="0" smtClean="0"/>
                    </a:p>
                    <a:p>
                      <a:pPr algn="l"/>
                      <a:r>
                        <a:rPr lang="en-US" baseline="0" dirty="0" smtClean="0"/>
                        <a:t>2-we have a client.</a:t>
                      </a:r>
                    </a:p>
                    <a:p>
                      <a:pPr algn="l"/>
                      <a:endParaRPr lang="en-US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3-Experience in Teaching.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4-Experience in NFC Technology.</a:t>
                      </a:r>
                    </a:p>
                    <a:p>
                      <a:pPr algn="l"/>
                      <a:endParaRPr lang="en-US" baseline="0" dirty="0" smtClean="0"/>
                    </a:p>
                    <a:p>
                      <a:pPr algn="l"/>
                      <a:r>
                        <a:rPr lang="en-US" baseline="0" dirty="0" smtClean="0"/>
                        <a:t>5- Project for free.</a:t>
                      </a:r>
                    </a:p>
                    <a:p>
                      <a:pPr algn="l"/>
                      <a:endParaRPr lang="en-US" baseline="0" dirty="0" smtClean="0"/>
                    </a:p>
                    <a:p>
                      <a:pPr algn="l"/>
                      <a:r>
                        <a:rPr lang="en-US" dirty="0" smtClean="0"/>
                        <a:t>6- general 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1-time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1-There is a big Need for this project.</a:t>
                      </a:r>
                    </a:p>
                    <a:p>
                      <a:endParaRPr lang="en-US" baseline="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 smtClean="0"/>
                        <a:t> 1- ignorant  </a:t>
                      </a:r>
                    </a:p>
                    <a:p>
                      <a:pPr algn="l"/>
                      <a:r>
                        <a:rPr lang="en-US" baseline="0" dirty="0" smtClean="0"/>
                        <a:t>      Parents.</a:t>
                      </a:r>
                    </a:p>
                    <a:p>
                      <a:endParaRPr lang="en-US" baseline="0" dirty="0" smtClean="0"/>
                    </a:p>
                    <a:p>
                      <a:endParaRPr lang="en-US" baseline="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5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2910854" y="609600"/>
            <a:ext cx="273183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err="1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Vission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99" y="1981200"/>
            <a:ext cx="324202" cy="3048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773539" y="1778000"/>
            <a:ext cx="7615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To have a leading Role in the school Systems</a:t>
            </a:r>
            <a:r>
              <a:rPr lang="en-US" sz="32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76300" y="4857423"/>
            <a:ext cx="77996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rtl="0">
              <a:spcBef>
                <a:spcPct val="20000"/>
              </a:spcBef>
              <a:defRPr/>
            </a:pPr>
            <a:r>
              <a:rPr lang="en-US" sz="4000" dirty="0"/>
              <a:t>make the community better for free.</a:t>
            </a:r>
          </a:p>
        </p:txBody>
      </p:sp>
      <p:pic>
        <p:nvPicPr>
          <p:cNvPr id="14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291" y="5058966"/>
            <a:ext cx="324202" cy="304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06888" y="3569854"/>
            <a:ext cx="297068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Mission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537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:\Untitled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514600"/>
            <a:ext cx="7772400" cy="1470025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Web Application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32" name="Picture 8" descr="C:\Users\hp\Desktop\ola\kid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886200"/>
            <a:ext cx="5715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550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1600200" y="1447800"/>
            <a:ext cx="609686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6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Web Application</a:t>
            </a:r>
            <a:endParaRPr lang="en-US" sz="48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55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733800"/>
            <a:ext cx="324202" cy="3048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3716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2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733800"/>
            <a:ext cx="324202" cy="3048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486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Back End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47800" y="4267200"/>
            <a:ext cx="2057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Bootstrap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JQuery</a:t>
            </a:r>
            <a:endParaRPr 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 rt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0200" y="4267200"/>
            <a:ext cx="3505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MySQL</a:t>
            </a:r>
            <a:endParaRPr 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Symfony</a:t>
            </a: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Framework</a:t>
            </a:r>
          </a:p>
          <a:p>
            <a:pPr algn="l" rt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88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7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3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1027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362200"/>
            <a:ext cx="4495800" cy="1447800"/>
          </a:xfrm>
          <a:prstGeom prst="rect">
            <a:avLst/>
          </a:prstGeom>
          <a:noFill/>
        </p:spPr>
      </p:pic>
      <p:pic>
        <p:nvPicPr>
          <p:cNvPr id="1028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5105400"/>
            <a:ext cx="4495800" cy="1231820"/>
          </a:xfrm>
          <a:prstGeom prst="rect">
            <a:avLst/>
          </a:prstGeom>
          <a:noFill/>
        </p:spPr>
      </p:pic>
      <p:pic>
        <p:nvPicPr>
          <p:cNvPr id="1035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3810000"/>
            <a:ext cx="4495800" cy="1295400"/>
          </a:xfrm>
          <a:prstGeom prst="rect">
            <a:avLst/>
          </a:prstGeom>
          <a:noFill/>
        </p:spPr>
      </p:pic>
      <p:pic>
        <p:nvPicPr>
          <p:cNvPr id="29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r="3390"/>
          <a:stretch>
            <a:fillRect/>
          </a:stretch>
        </p:blipFill>
        <p:spPr bwMode="auto">
          <a:xfrm>
            <a:off x="4648200" y="228600"/>
            <a:ext cx="4495800" cy="2133600"/>
          </a:xfrm>
          <a:prstGeom prst="rect">
            <a:avLst/>
          </a:prstGeom>
          <a:noFill/>
        </p:spPr>
      </p:pic>
      <p:pic>
        <p:nvPicPr>
          <p:cNvPr id="1029" name="Picture 5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l="26000" t="22337" r="22923" b="58852"/>
          <a:stretch>
            <a:fillRect/>
          </a:stretch>
        </p:blipFill>
        <p:spPr bwMode="auto">
          <a:xfrm>
            <a:off x="5029200" y="533400"/>
            <a:ext cx="4114800" cy="1143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5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35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37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362200"/>
            <a:ext cx="4495800" cy="1447800"/>
          </a:xfrm>
          <a:prstGeom prst="rect">
            <a:avLst/>
          </a:prstGeom>
          <a:noFill/>
        </p:spPr>
      </p:pic>
      <p:pic>
        <p:nvPicPr>
          <p:cNvPr id="38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5105400"/>
            <a:ext cx="4495800" cy="1231820"/>
          </a:xfrm>
          <a:prstGeom prst="rect">
            <a:avLst/>
          </a:prstGeom>
          <a:noFill/>
        </p:spPr>
      </p:pic>
      <p:pic>
        <p:nvPicPr>
          <p:cNvPr id="39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3810000"/>
            <a:ext cx="4495800" cy="1295400"/>
          </a:xfrm>
          <a:prstGeom prst="rect">
            <a:avLst/>
          </a:prstGeom>
          <a:noFill/>
        </p:spPr>
      </p:pic>
      <p:pic>
        <p:nvPicPr>
          <p:cNvPr id="40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r="3390"/>
          <a:stretch>
            <a:fillRect/>
          </a:stretch>
        </p:blipFill>
        <p:spPr bwMode="auto">
          <a:xfrm>
            <a:off x="4648200" y="228600"/>
            <a:ext cx="4495800" cy="2133600"/>
          </a:xfrm>
          <a:prstGeom prst="rect">
            <a:avLst/>
          </a:prstGeom>
          <a:noFill/>
        </p:spPr>
      </p:pic>
      <p:pic>
        <p:nvPicPr>
          <p:cNvPr id="41" name="Picture 6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l="38308" t="59958" r="6308" b="3527"/>
          <a:stretch>
            <a:fillRect/>
          </a:stretch>
        </p:blipFill>
        <p:spPr bwMode="auto">
          <a:xfrm>
            <a:off x="5257800" y="1219200"/>
            <a:ext cx="3886200" cy="1295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3" descr="C:\Users\hp\Desktop\New folder (2)\11287623_1041412409203927_1385306668_o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" y="1524000"/>
            <a:ext cx="4096926" cy="4953000"/>
          </a:xfrm>
          <a:prstGeom prst="rect">
            <a:avLst/>
          </a:prstGeom>
          <a:noFill/>
        </p:spPr>
      </p:pic>
      <p:pic>
        <p:nvPicPr>
          <p:cNvPr id="43" name="Picture 6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l="41566" t="87881" r="50832" b="3527"/>
          <a:stretch>
            <a:fillRect/>
          </a:stretch>
        </p:blipFill>
        <p:spPr bwMode="auto">
          <a:xfrm>
            <a:off x="5410200" y="1905000"/>
            <a:ext cx="933450" cy="533400"/>
          </a:xfrm>
          <a:prstGeom prst="ellipse">
            <a:avLst/>
          </a:prstGeom>
          <a:ln w="63500" cap="rnd">
            <a:solidFill>
              <a:srgbClr val="FF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4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l="40834" t="24527" r="53333" b="69479"/>
          <a:stretch>
            <a:fillRect/>
          </a:stretch>
        </p:blipFill>
        <p:spPr bwMode="auto">
          <a:xfrm>
            <a:off x="6248400" y="457200"/>
            <a:ext cx="1219200" cy="69668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87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20" name="Picture 10" descr="C:\Users\hp\Desktop\New folder (2)\11269450_1041412589203909_1263434081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752600"/>
            <a:ext cx="3733800" cy="4279509"/>
          </a:xfrm>
          <a:prstGeom prst="rect">
            <a:avLst/>
          </a:prstGeom>
          <a:noFill/>
        </p:spPr>
      </p:pic>
      <p:pic>
        <p:nvPicPr>
          <p:cNvPr id="25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2362200"/>
            <a:ext cx="4495800" cy="1447800"/>
          </a:xfrm>
          <a:prstGeom prst="rect">
            <a:avLst/>
          </a:prstGeom>
          <a:noFill/>
        </p:spPr>
      </p:pic>
      <p:pic>
        <p:nvPicPr>
          <p:cNvPr id="26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5105400"/>
            <a:ext cx="4495800" cy="1231820"/>
          </a:xfrm>
          <a:prstGeom prst="rect">
            <a:avLst/>
          </a:prstGeom>
          <a:noFill/>
        </p:spPr>
      </p:pic>
      <p:pic>
        <p:nvPicPr>
          <p:cNvPr id="27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8200" y="3810000"/>
            <a:ext cx="4495800" cy="1295400"/>
          </a:xfrm>
          <a:prstGeom prst="rect">
            <a:avLst/>
          </a:prstGeom>
          <a:noFill/>
        </p:spPr>
      </p:pic>
      <p:pic>
        <p:nvPicPr>
          <p:cNvPr id="28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8"/>
          <a:srcRect r="3390"/>
          <a:stretch>
            <a:fillRect/>
          </a:stretch>
        </p:blipFill>
        <p:spPr bwMode="auto">
          <a:xfrm>
            <a:off x="4648200" y="228600"/>
            <a:ext cx="4495800" cy="2133600"/>
          </a:xfrm>
          <a:prstGeom prst="rect">
            <a:avLst/>
          </a:prstGeom>
          <a:noFill/>
        </p:spPr>
      </p:pic>
      <p:pic>
        <p:nvPicPr>
          <p:cNvPr id="17" name="Picture 7" descr="C:\Users\hp\Desktop\ola\fb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19600" y="1905000"/>
            <a:ext cx="696686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8" descr="C:\Users\hp\Desktop\ola\and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76800" y="1828800"/>
            <a:ext cx="644525" cy="775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9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8"/>
          <a:srcRect l="11666" t="94952" r="81667"/>
          <a:stretch>
            <a:fillRect/>
          </a:stretch>
        </p:blipFill>
        <p:spPr bwMode="auto">
          <a:xfrm>
            <a:off x="4343400" y="1981200"/>
            <a:ext cx="1514259" cy="63773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6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Picture 1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2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3074" name="Picture 2" descr="C:\Users\hp\Desktop\New folder (2)\11419893_1041412142537287_1573428201_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600200"/>
            <a:ext cx="3581400" cy="3657600"/>
          </a:xfrm>
          <a:prstGeom prst="rect">
            <a:avLst/>
          </a:prstGeom>
          <a:noFill/>
        </p:spPr>
      </p:pic>
      <p:pic>
        <p:nvPicPr>
          <p:cNvPr id="3075" name="Picture 3" descr="C:\Users\hp\Desktop\New folder (2)\11539782_1041412149203953_649259149_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5257800"/>
            <a:ext cx="3581400" cy="1112064"/>
          </a:xfrm>
          <a:prstGeom prst="rect">
            <a:avLst/>
          </a:prstGeom>
          <a:noFill/>
        </p:spPr>
      </p:pic>
      <p:pic>
        <p:nvPicPr>
          <p:cNvPr id="33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2362200"/>
            <a:ext cx="4495800" cy="1447800"/>
          </a:xfrm>
          <a:prstGeom prst="rect">
            <a:avLst/>
          </a:prstGeom>
          <a:noFill/>
        </p:spPr>
      </p:pic>
      <p:pic>
        <p:nvPicPr>
          <p:cNvPr id="34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105400"/>
            <a:ext cx="4495800" cy="1231820"/>
          </a:xfrm>
          <a:prstGeom prst="rect">
            <a:avLst/>
          </a:prstGeom>
          <a:noFill/>
        </p:spPr>
      </p:pic>
      <p:pic>
        <p:nvPicPr>
          <p:cNvPr id="35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8200" y="3810000"/>
            <a:ext cx="4495800" cy="1295400"/>
          </a:xfrm>
          <a:prstGeom prst="rect">
            <a:avLst/>
          </a:prstGeom>
          <a:noFill/>
        </p:spPr>
      </p:pic>
      <p:pic>
        <p:nvPicPr>
          <p:cNvPr id="36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9"/>
          <a:srcRect r="3390"/>
          <a:stretch>
            <a:fillRect/>
          </a:stretch>
        </p:blipFill>
        <p:spPr bwMode="auto">
          <a:xfrm>
            <a:off x="4648200" y="228600"/>
            <a:ext cx="4495800" cy="2133600"/>
          </a:xfrm>
          <a:prstGeom prst="rect">
            <a:avLst/>
          </a:prstGeom>
          <a:noFill/>
        </p:spPr>
      </p:pic>
      <p:pic>
        <p:nvPicPr>
          <p:cNvPr id="26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6"/>
          <a:srcRect l="67797"/>
          <a:stretch>
            <a:fillRect/>
          </a:stretch>
        </p:blipFill>
        <p:spPr bwMode="auto">
          <a:xfrm>
            <a:off x="7162800" y="1905000"/>
            <a:ext cx="1981200" cy="2434550"/>
          </a:xfrm>
          <a:prstGeom prst="rect">
            <a:avLst/>
          </a:prstGeom>
          <a:noFill/>
        </p:spPr>
      </p:pic>
      <p:pic>
        <p:nvPicPr>
          <p:cNvPr id="37" name="Picture 5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9"/>
          <a:srcRect l="52484" t="23591" r="40895" b="68885"/>
          <a:stretch>
            <a:fillRect/>
          </a:stretch>
        </p:blipFill>
        <p:spPr bwMode="auto">
          <a:xfrm>
            <a:off x="6934200" y="609600"/>
            <a:ext cx="5334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93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0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0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0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4098" name="Picture 2" descr="C:\Users\hp\Desktop\New folder (2)\11638565_1041412689203899_2112407652_o.jpg"/>
          <p:cNvPicPr>
            <a:picLocks noChangeAspect="1" noChangeArrowheads="1"/>
          </p:cNvPicPr>
          <p:nvPr/>
        </p:nvPicPr>
        <p:blipFill>
          <a:blip r:embed="rId4"/>
          <a:srcRect l="1922" r="3883"/>
          <a:stretch>
            <a:fillRect/>
          </a:stretch>
        </p:blipFill>
        <p:spPr bwMode="auto">
          <a:xfrm>
            <a:off x="152400" y="1676401"/>
            <a:ext cx="3886200" cy="2971799"/>
          </a:xfrm>
          <a:prstGeom prst="rect">
            <a:avLst/>
          </a:prstGeom>
          <a:noFill/>
        </p:spPr>
      </p:pic>
      <p:pic>
        <p:nvPicPr>
          <p:cNvPr id="4099" name="Picture 3" descr="C:\Users\hp\Desktop\New folder (2)\11543112_1041412559203912_1818776449_o.jpg"/>
          <p:cNvPicPr>
            <a:picLocks noChangeAspect="1" noChangeArrowheads="1"/>
          </p:cNvPicPr>
          <p:nvPr/>
        </p:nvPicPr>
        <p:blipFill>
          <a:blip r:embed="rId5"/>
          <a:srcRect l="1961" r="1961"/>
          <a:stretch>
            <a:fillRect/>
          </a:stretch>
        </p:blipFill>
        <p:spPr bwMode="auto">
          <a:xfrm>
            <a:off x="152400" y="4648200"/>
            <a:ext cx="3886200" cy="1671529"/>
          </a:xfrm>
          <a:prstGeom prst="rect">
            <a:avLst/>
          </a:prstGeom>
          <a:noFill/>
        </p:spPr>
      </p:pic>
      <p:pic>
        <p:nvPicPr>
          <p:cNvPr id="22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2362200"/>
            <a:ext cx="4495800" cy="1447800"/>
          </a:xfrm>
          <a:prstGeom prst="rect">
            <a:avLst/>
          </a:prstGeom>
          <a:noFill/>
        </p:spPr>
      </p:pic>
      <p:pic>
        <p:nvPicPr>
          <p:cNvPr id="23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5105400"/>
            <a:ext cx="4495800" cy="1231820"/>
          </a:xfrm>
          <a:prstGeom prst="rect">
            <a:avLst/>
          </a:prstGeom>
          <a:noFill/>
        </p:spPr>
      </p:pic>
      <p:pic>
        <p:nvPicPr>
          <p:cNvPr id="24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8200" y="3810000"/>
            <a:ext cx="4495800" cy="1295400"/>
          </a:xfrm>
          <a:prstGeom prst="rect">
            <a:avLst/>
          </a:prstGeom>
          <a:noFill/>
        </p:spPr>
      </p:pic>
      <p:pic>
        <p:nvPicPr>
          <p:cNvPr id="25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9"/>
          <a:srcRect r="3390"/>
          <a:stretch>
            <a:fillRect/>
          </a:stretch>
        </p:blipFill>
        <p:spPr bwMode="auto">
          <a:xfrm>
            <a:off x="4648200" y="228600"/>
            <a:ext cx="4495800" cy="2133600"/>
          </a:xfrm>
          <a:prstGeom prst="rect">
            <a:avLst/>
          </a:prstGeom>
          <a:noFill/>
        </p:spPr>
      </p:pic>
      <p:pic>
        <p:nvPicPr>
          <p:cNvPr id="15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6"/>
          <a:srcRect l="33898" r="33898"/>
          <a:stretch>
            <a:fillRect/>
          </a:stretch>
        </p:blipFill>
        <p:spPr bwMode="auto">
          <a:xfrm>
            <a:off x="6019800" y="1981200"/>
            <a:ext cx="1828800" cy="2247277"/>
          </a:xfrm>
          <a:prstGeom prst="rect">
            <a:avLst/>
          </a:prstGeom>
          <a:noFill/>
        </p:spPr>
      </p:pic>
      <p:pic>
        <p:nvPicPr>
          <p:cNvPr id="26" name="Picture 5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9"/>
          <a:srcRect l="55322" t="31116" r="35219" b="61360"/>
          <a:stretch>
            <a:fillRect/>
          </a:stretch>
        </p:blipFill>
        <p:spPr bwMode="auto">
          <a:xfrm>
            <a:off x="7086600" y="762000"/>
            <a:ext cx="7620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2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0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5122" name="Picture 2" descr="C:\Users\hp\Desktop\New folder (2)\11639762_1041412155870619_1544382369_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667000"/>
            <a:ext cx="3810000" cy="2529698"/>
          </a:xfrm>
          <a:prstGeom prst="rect">
            <a:avLst/>
          </a:prstGeom>
          <a:noFill/>
        </p:spPr>
      </p:pic>
      <p:pic>
        <p:nvPicPr>
          <p:cNvPr id="17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8200" y="2362200"/>
            <a:ext cx="4495800" cy="1447800"/>
          </a:xfrm>
          <a:prstGeom prst="rect">
            <a:avLst/>
          </a:prstGeom>
          <a:noFill/>
        </p:spPr>
      </p:pic>
      <p:pic>
        <p:nvPicPr>
          <p:cNvPr id="18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5105400"/>
            <a:ext cx="4495800" cy="1231820"/>
          </a:xfrm>
          <a:prstGeom prst="rect">
            <a:avLst/>
          </a:prstGeom>
          <a:noFill/>
        </p:spPr>
      </p:pic>
      <p:pic>
        <p:nvPicPr>
          <p:cNvPr id="19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8200" y="3810000"/>
            <a:ext cx="4495800" cy="1295400"/>
          </a:xfrm>
          <a:prstGeom prst="rect">
            <a:avLst/>
          </a:prstGeom>
          <a:noFill/>
        </p:spPr>
      </p:pic>
      <p:pic>
        <p:nvPicPr>
          <p:cNvPr id="20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8"/>
          <a:srcRect r="3390"/>
          <a:stretch>
            <a:fillRect/>
          </a:stretch>
        </p:blipFill>
        <p:spPr bwMode="auto">
          <a:xfrm>
            <a:off x="4648200" y="228600"/>
            <a:ext cx="4495800" cy="2133600"/>
          </a:xfrm>
          <a:prstGeom prst="rect">
            <a:avLst/>
          </a:prstGeom>
          <a:noFill/>
        </p:spPr>
      </p:pic>
      <p:pic>
        <p:nvPicPr>
          <p:cNvPr id="15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5"/>
          <a:srcRect r="67797"/>
          <a:stretch>
            <a:fillRect/>
          </a:stretch>
        </p:blipFill>
        <p:spPr bwMode="auto">
          <a:xfrm>
            <a:off x="4572000" y="1717727"/>
            <a:ext cx="1905000" cy="2340913"/>
          </a:xfrm>
          <a:prstGeom prst="rect">
            <a:avLst/>
          </a:prstGeom>
          <a:noFill/>
        </p:spPr>
      </p:pic>
      <p:pic>
        <p:nvPicPr>
          <p:cNvPr id="21" name="Picture 5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8"/>
          <a:srcRect l="59105" t="23591" r="33328" b="68885"/>
          <a:stretch>
            <a:fillRect/>
          </a:stretch>
        </p:blipFill>
        <p:spPr bwMode="auto">
          <a:xfrm>
            <a:off x="7239000" y="609600"/>
            <a:ext cx="6096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21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31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:\Untitled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2209800"/>
            <a:ext cx="7772400" cy="1470025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Introduction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32" name="Picture 8" descr="C:\Users\hp\Desktop\ola\kid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886200"/>
            <a:ext cx="5715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768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0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12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362200"/>
            <a:ext cx="4495800" cy="1447800"/>
          </a:xfrm>
          <a:prstGeom prst="rect">
            <a:avLst/>
          </a:prstGeom>
          <a:noFill/>
        </p:spPr>
      </p:pic>
      <p:pic>
        <p:nvPicPr>
          <p:cNvPr id="13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5105400"/>
            <a:ext cx="4495800" cy="1231820"/>
          </a:xfrm>
          <a:prstGeom prst="rect">
            <a:avLst/>
          </a:prstGeom>
          <a:noFill/>
        </p:spPr>
      </p:pic>
      <p:pic>
        <p:nvPicPr>
          <p:cNvPr id="14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3810000"/>
            <a:ext cx="4495800" cy="1295400"/>
          </a:xfrm>
          <a:prstGeom prst="rect">
            <a:avLst/>
          </a:prstGeom>
          <a:noFill/>
        </p:spPr>
      </p:pic>
      <p:pic>
        <p:nvPicPr>
          <p:cNvPr id="15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r="3390"/>
          <a:stretch>
            <a:fillRect/>
          </a:stretch>
        </p:blipFill>
        <p:spPr bwMode="auto">
          <a:xfrm>
            <a:off x="4648200" y="228600"/>
            <a:ext cx="4495800" cy="2133600"/>
          </a:xfrm>
          <a:prstGeom prst="rect">
            <a:avLst/>
          </a:prstGeom>
          <a:noFill/>
        </p:spPr>
      </p:pic>
      <p:pic>
        <p:nvPicPr>
          <p:cNvPr id="16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6"/>
          <a:srcRect l="33898"/>
          <a:stretch>
            <a:fillRect/>
          </a:stretch>
        </p:blipFill>
        <p:spPr bwMode="auto">
          <a:xfrm>
            <a:off x="4840941" y="3382108"/>
            <a:ext cx="4303059" cy="1875692"/>
          </a:xfrm>
          <a:prstGeom prst="rect">
            <a:avLst/>
          </a:prstGeom>
          <a:noFill/>
        </p:spPr>
      </p:pic>
      <p:pic>
        <p:nvPicPr>
          <p:cNvPr id="7170" name="Picture 2" descr="C:\Users\hp\Desktop\New folder (2)\11542502_1041412392537262_1956991777_o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" y="1905000"/>
            <a:ext cx="4343400" cy="3666344"/>
          </a:xfrm>
          <a:prstGeom prst="rect">
            <a:avLst/>
          </a:prstGeom>
          <a:noFill/>
        </p:spPr>
      </p:pic>
      <p:pic>
        <p:nvPicPr>
          <p:cNvPr id="18" name="Picture 5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l="46809" t="31116" r="44678" b="61360"/>
          <a:stretch>
            <a:fillRect/>
          </a:stretch>
        </p:blipFill>
        <p:spPr bwMode="auto">
          <a:xfrm>
            <a:off x="6705600" y="762000"/>
            <a:ext cx="6858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67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0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12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362200"/>
            <a:ext cx="4495800" cy="1447800"/>
          </a:xfrm>
          <a:prstGeom prst="rect">
            <a:avLst/>
          </a:prstGeom>
          <a:noFill/>
        </p:spPr>
      </p:pic>
      <p:pic>
        <p:nvPicPr>
          <p:cNvPr id="13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5105400"/>
            <a:ext cx="4495800" cy="1231820"/>
          </a:xfrm>
          <a:prstGeom prst="rect">
            <a:avLst/>
          </a:prstGeom>
          <a:noFill/>
        </p:spPr>
      </p:pic>
      <p:pic>
        <p:nvPicPr>
          <p:cNvPr id="14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3810000"/>
            <a:ext cx="4495800" cy="1295400"/>
          </a:xfrm>
          <a:prstGeom prst="rect">
            <a:avLst/>
          </a:prstGeom>
          <a:noFill/>
        </p:spPr>
      </p:pic>
      <p:pic>
        <p:nvPicPr>
          <p:cNvPr id="15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r="3390"/>
          <a:stretch>
            <a:fillRect/>
          </a:stretch>
        </p:blipFill>
        <p:spPr bwMode="auto">
          <a:xfrm>
            <a:off x="4648200" y="228600"/>
            <a:ext cx="4495800" cy="2133600"/>
          </a:xfrm>
          <a:prstGeom prst="rect">
            <a:avLst/>
          </a:prstGeom>
          <a:noFill/>
        </p:spPr>
      </p:pic>
      <p:pic>
        <p:nvPicPr>
          <p:cNvPr id="16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6"/>
          <a:srcRect r="67797"/>
          <a:stretch>
            <a:fillRect/>
          </a:stretch>
        </p:blipFill>
        <p:spPr bwMode="auto">
          <a:xfrm>
            <a:off x="4459941" y="3124200"/>
            <a:ext cx="2129118" cy="2133600"/>
          </a:xfrm>
          <a:prstGeom prst="rect">
            <a:avLst/>
          </a:prstGeom>
          <a:noFill/>
        </p:spPr>
      </p:pic>
      <p:pic>
        <p:nvPicPr>
          <p:cNvPr id="8194" name="Picture 2" descr="C:\Users\hp\Desktop\New folder (2)\11640335_1041412579203910_1337417674_o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8600" y="1676401"/>
            <a:ext cx="4191000" cy="2666999"/>
          </a:xfrm>
          <a:prstGeom prst="rect">
            <a:avLst/>
          </a:prstGeom>
          <a:noFill/>
        </p:spPr>
      </p:pic>
      <p:pic>
        <p:nvPicPr>
          <p:cNvPr id="8195" name="Picture 3" descr="C:\Users\hp\Desktop\New folder (2)\11347617_1041412695870565_56801426_o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" y="4419600"/>
            <a:ext cx="3505200" cy="1928532"/>
          </a:xfrm>
          <a:prstGeom prst="rect">
            <a:avLst/>
          </a:prstGeom>
          <a:noFill/>
        </p:spPr>
      </p:pic>
      <p:sp>
        <p:nvSpPr>
          <p:cNvPr id="19" name="Curved Left Arrow 18"/>
          <p:cNvSpPr/>
          <p:nvPr/>
        </p:nvSpPr>
        <p:spPr>
          <a:xfrm>
            <a:off x="3810000" y="3962400"/>
            <a:ext cx="533400" cy="1143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prstClr val="black"/>
              </a:solidFill>
            </a:endParaRPr>
          </a:p>
        </p:txBody>
      </p:sp>
      <p:pic>
        <p:nvPicPr>
          <p:cNvPr id="20" name="Picture 5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l="46809" t="23591" r="46570" b="68885"/>
          <a:stretch>
            <a:fillRect/>
          </a:stretch>
        </p:blipFill>
        <p:spPr bwMode="auto">
          <a:xfrm>
            <a:off x="6705600" y="609600"/>
            <a:ext cx="5334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TextBox 20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67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0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12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362200"/>
            <a:ext cx="4495800" cy="1447800"/>
          </a:xfrm>
          <a:prstGeom prst="rect">
            <a:avLst/>
          </a:prstGeom>
          <a:noFill/>
        </p:spPr>
      </p:pic>
      <p:pic>
        <p:nvPicPr>
          <p:cNvPr id="13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5105400"/>
            <a:ext cx="4495800" cy="1231820"/>
          </a:xfrm>
          <a:prstGeom prst="rect">
            <a:avLst/>
          </a:prstGeom>
          <a:noFill/>
        </p:spPr>
      </p:pic>
      <p:pic>
        <p:nvPicPr>
          <p:cNvPr id="14" name="Picture 11" descr="C:\Users\hp\Desktop\New folder (2)\11639502_1041412122537289_1313983341_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3810000"/>
            <a:ext cx="4495800" cy="1295400"/>
          </a:xfrm>
          <a:prstGeom prst="rect">
            <a:avLst/>
          </a:prstGeom>
          <a:noFill/>
        </p:spPr>
      </p:pic>
      <p:pic>
        <p:nvPicPr>
          <p:cNvPr id="15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r="3390"/>
          <a:stretch>
            <a:fillRect/>
          </a:stretch>
        </p:blipFill>
        <p:spPr bwMode="auto">
          <a:xfrm>
            <a:off x="4648200" y="228600"/>
            <a:ext cx="4495800" cy="2133600"/>
          </a:xfrm>
          <a:prstGeom prst="rect">
            <a:avLst/>
          </a:prstGeom>
          <a:noFill/>
        </p:spPr>
      </p:pic>
      <p:pic>
        <p:nvPicPr>
          <p:cNvPr id="9218" name="Picture 2" descr="C:\Users\hp\Desktop\New folder (2)\1489170_1041412395870595_582322077_o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81000" y="2133600"/>
            <a:ext cx="3810000" cy="3556710"/>
          </a:xfrm>
          <a:prstGeom prst="rect">
            <a:avLst/>
          </a:prstGeom>
          <a:noFill/>
        </p:spPr>
      </p:pic>
      <p:pic>
        <p:nvPicPr>
          <p:cNvPr id="17" name="Picture 5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7"/>
          <a:srcRect l="35459" t="31115" r="52245" b="58852"/>
          <a:stretch>
            <a:fillRect/>
          </a:stretch>
        </p:blipFill>
        <p:spPr bwMode="auto">
          <a:xfrm>
            <a:off x="6019800" y="762000"/>
            <a:ext cx="990600" cy="60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90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0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066800"/>
            <a:ext cx="324202" cy="304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33400" y="838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12" name="Picture 2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4"/>
          <a:srcRect r="3390"/>
          <a:stretch>
            <a:fillRect/>
          </a:stretch>
        </p:blipFill>
        <p:spPr bwMode="auto">
          <a:xfrm>
            <a:off x="4495800" y="609600"/>
            <a:ext cx="4495800" cy="2286000"/>
          </a:xfrm>
          <a:prstGeom prst="rect">
            <a:avLst/>
          </a:prstGeom>
          <a:noFill/>
        </p:spPr>
      </p:pic>
      <p:pic>
        <p:nvPicPr>
          <p:cNvPr id="13" name="Picture 3" descr="C:\Users\hp\Desktop\New folder (2)\11541544_1041411942537307_960805879_o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2895600"/>
            <a:ext cx="4495800" cy="1779094"/>
          </a:xfrm>
          <a:prstGeom prst="rect">
            <a:avLst/>
          </a:prstGeom>
          <a:noFill/>
        </p:spPr>
      </p:pic>
      <p:pic>
        <p:nvPicPr>
          <p:cNvPr id="14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4648200"/>
            <a:ext cx="4495800" cy="1536620"/>
          </a:xfrm>
          <a:prstGeom prst="rect">
            <a:avLst/>
          </a:prstGeom>
          <a:noFill/>
        </p:spPr>
      </p:pic>
      <p:pic>
        <p:nvPicPr>
          <p:cNvPr id="15" name="Picture 4" descr="C:\Users\hp\Desktop\New folder (2)\11535377_1041411985870636_1266084600_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56425" y="4191000"/>
            <a:ext cx="5387575" cy="2070020"/>
          </a:xfrm>
          <a:prstGeom prst="rect">
            <a:avLst/>
          </a:prstGeom>
          <a:noFill/>
        </p:spPr>
      </p:pic>
      <p:pic>
        <p:nvPicPr>
          <p:cNvPr id="16" name="Picture 5" descr="C:\Users\hp\Desktop\New folder (2)\11642003_1041412429203925_1660391213_o.jpg"/>
          <p:cNvPicPr>
            <a:picLocks noChangeAspect="1" noChangeArrowheads="1"/>
          </p:cNvPicPr>
          <p:nvPr/>
        </p:nvPicPr>
        <p:blipFill>
          <a:blip r:embed="rId4"/>
          <a:srcRect l="26000" t="31116" r="63595" b="61360"/>
          <a:stretch>
            <a:fillRect/>
          </a:stretch>
        </p:blipFill>
        <p:spPr bwMode="auto">
          <a:xfrm>
            <a:off x="5486400" y="1143000"/>
            <a:ext cx="838200" cy="45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6" name="Picture 2" descr="C:\Users\hp\Desktop\New folder (2)\11327260_1041412592537242_1547288541_o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2133600"/>
            <a:ext cx="4114799" cy="296227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8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1600200" y="1447800"/>
            <a:ext cx="609686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6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Web Application</a:t>
            </a:r>
            <a:endParaRPr lang="en-US" sz="48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055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733800"/>
            <a:ext cx="324202" cy="3048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3716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Front End</a:t>
            </a:r>
          </a:p>
        </p:txBody>
      </p:sp>
      <p:pic>
        <p:nvPicPr>
          <p:cNvPr id="2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733800"/>
            <a:ext cx="324202" cy="3048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5486400" y="35052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Back End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47800" y="4267200"/>
            <a:ext cx="2057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Bootstrap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JQuery</a:t>
            </a:r>
            <a:endParaRPr 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 rt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0200" y="4267200"/>
            <a:ext cx="3505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MySQL</a:t>
            </a:r>
            <a:endParaRPr 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28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Symfony</a:t>
            </a: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Framework</a:t>
            </a:r>
          </a:p>
          <a:p>
            <a:pPr algn="l" rt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05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5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280" y="1584811"/>
            <a:ext cx="324202" cy="3048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838200" y="1383268"/>
            <a:ext cx="2743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4000" b="1" dirty="0">
                <a:solidFill>
                  <a:prstClr val="black"/>
                </a:solidFill>
              </a:rPr>
              <a:t>Back 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2133600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Login</a:t>
            </a:r>
          </a:p>
          <a:p>
            <a:pPr algn="l" rtl="0"/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- As a manger</a:t>
            </a:r>
          </a:p>
          <a:p>
            <a:pPr algn="l" rtl="0"/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- As a teacher</a:t>
            </a:r>
          </a:p>
          <a:p>
            <a:pPr algn="l" rtl="0"/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- As a librarian</a:t>
            </a:r>
          </a:p>
          <a:p>
            <a:pPr algn="l" rtl="0"/>
            <a:r>
              <a:rPr 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    - As a student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11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9445"/>
            <a:ext cx="8229600" cy="4347472"/>
          </a:xfrm>
        </p:spPr>
      </p:pic>
      <p:pic>
        <p:nvPicPr>
          <p:cNvPr id="4" name="Picture 4" descr="C:\Users\hp\Desktop\Untitle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7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5" name="Rectangle 4"/>
          <p:cNvSpPr/>
          <p:nvPr/>
        </p:nvSpPr>
        <p:spPr>
          <a:xfrm>
            <a:off x="609600" y="1096978"/>
            <a:ext cx="1991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- As a manger</a:t>
            </a:r>
            <a:endParaRPr lang="ar-EG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9" y="1828800"/>
            <a:ext cx="8245913" cy="435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1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9" y="1600200"/>
            <a:ext cx="8212842" cy="4525963"/>
          </a:xfrm>
        </p:spPr>
      </p:pic>
      <p:pic>
        <p:nvPicPr>
          <p:cNvPr id="4" name="Picture 4" descr="C:\Users\hp\Desktop\Untitle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7" y="-4844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5" name="Rectangle 4"/>
          <p:cNvSpPr/>
          <p:nvPr/>
        </p:nvSpPr>
        <p:spPr>
          <a:xfrm>
            <a:off x="457200" y="1143000"/>
            <a:ext cx="1985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- As a teacher</a:t>
            </a:r>
            <a:endParaRPr lang="ar-EG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06" y="1649797"/>
            <a:ext cx="8524741" cy="469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4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8" y="1600200"/>
            <a:ext cx="8201324" cy="4525963"/>
          </a:xfrm>
        </p:spPr>
      </p:pic>
      <p:pic>
        <p:nvPicPr>
          <p:cNvPr id="4" name="Picture 4" descr="C:\Users\hp\Desktop\Untitle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82887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5" name="Rectangle 4"/>
          <p:cNvSpPr/>
          <p:nvPr/>
        </p:nvSpPr>
        <p:spPr>
          <a:xfrm>
            <a:off x="565257" y="1143000"/>
            <a:ext cx="2088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- As a librarian</a:t>
            </a:r>
            <a:endParaRPr lang="ar-EG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0"/>
            <a:ext cx="8296091" cy="44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90550"/>
            <a:ext cx="8229600" cy="3345262"/>
          </a:xfrm>
        </p:spPr>
      </p:pic>
      <p:pic>
        <p:nvPicPr>
          <p:cNvPr id="4" name="Picture 4" descr="C:\Users\hp\Desktop\Untitle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82887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5" name="Rectangle 4"/>
          <p:cNvSpPr/>
          <p:nvPr/>
        </p:nvSpPr>
        <p:spPr>
          <a:xfrm>
            <a:off x="304800" y="990600"/>
            <a:ext cx="1999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- As a student</a:t>
            </a:r>
            <a:endParaRPr lang="ar-EG" sz="2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4" y="2133599"/>
            <a:ext cx="8696072" cy="35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6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1668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3067148" y="609600"/>
            <a:ext cx="241925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Needs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99" y="1981200"/>
            <a:ext cx="324202" cy="3048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27652" y="1779657"/>
            <a:ext cx="3058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prstClr val="black"/>
                </a:solidFill>
              </a:rPr>
              <a:t>parents need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32" y="2895600"/>
            <a:ext cx="5715000" cy="336818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:\Untitled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514600"/>
            <a:ext cx="7772400" cy="1470025"/>
          </a:xfr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NFC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32" name="Picture 8" descr="C:\Users\hp\Desktop\ola\kid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886200"/>
            <a:ext cx="5715000" cy="266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86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12" name="Title 1"/>
          <p:cNvSpPr txBox="1">
            <a:spLocks/>
          </p:cNvSpPr>
          <p:nvPr/>
        </p:nvSpPr>
        <p:spPr>
          <a:xfrm>
            <a:off x="762000" y="1600200"/>
            <a:ext cx="7772400" cy="1470025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>
              <a:spcBef>
                <a:spcPct val="0"/>
              </a:spcBef>
              <a:defRPr/>
            </a:pPr>
            <a:r>
              <a:rPr lang="en-US" sz="6600" b="1" spc="5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NFC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62200" y="2971800"/>
            <a:ext cx="4148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Near Field Communication</a:t>
            </a:r>
          </a:p>
        </p:txBody>
      </p:sp>
      <p:pic>
        <p:nvPicPr>
          <p:cNvPr id="10242" name="Picture 2" descr="C:\Users\hp\Desktop\nf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3722623"/>
            <a:ext cx="2552700" cy="2459101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419600" y="4572000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b="1" dirty="0">
                <a:solidFill>
                  <a:prstClr val="black"/>
                </a:solidFill>
              </a:rPr>
              <a:t>13.56 MHz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82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1266" name="Picture 2" descr="C:\Users\hp\Dropbox\Screenshots\Screenshot 2015-06-18 11.51.53.png"/>
          <p:cNvPicPr>
            <a:picLocks noChangeAspect="1" noChangeArrowheads="1"/>
          </p:cNvPicPr>
          <p:nvPr/>
        </p:nvPicPr>
        <p:blipFill>
          <a:blip r:embed="rId3"/>
          <a:srcRect l="11667" t="7016" r="10833" b="17391"/>
          <a:stretch>
            <a:fillRect/>
          </a:stretch>
        </p:blipFill>
        <p:spPr bwMode="auto">
          <a:xfrm>
            <a:off x="457200" y="1066800"/>
            <a:ext cx="5410200" cy="4800600"/>
          </a:xfrm>
          <a:prstGeom prst="rect">
            <a:avLst/>
          </a:prstGeom>
          <a:noFill/>
        </p:spPr>
      </p:pic>
      <p:pic>
        <p:nvPicPr>
          <p:cNvPr id="11" name="Image68"/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53200" y="1828800"/>
            <a:ext cx="2057400" cy="3276600"/>
          </a:xfrm>
          <a:prstGeom prst="rect">
            <a:avLst/>
          </a:prstGeom>
        </p:spPr>
      </p:pic>
      <p:pic>
        <p:nvPicPr>
          <p:cNvPr id="11267" name="Picture 3" descr="C:\Users\hp\Desktop\mobil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50827" y="1143000"/>
            <a:ext cx="3293173" cy="465466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2600" y="6488668"/>
            <a:ext cx="22860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7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995017" y="1648767"/>
            <a:ext cx="718664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6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8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1200" y="3886200"/>
            <a:ext cx="48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>
                <a:solidFill>
                  <a:prstClr val="black"/>
                </a:solidFill>
              </a:rPr>
              <a:t> </a:t>
            </a:r>
            <a:r>
              <a:rPr lang="en-US" sz="3200" b="1" dirty="0" smtClean="0">
                <a:solidFill>
                  <a:prstClr val="black"/>
                </a:solidFill>
              </a:rPr>
              <a:t>Front End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3733800"/>
            <a:ext cx="480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>
                <a:solidFill>
                  <a:prstClr val="black"/>
                </a:solidFill>
              </a:rPr>
              <a:t>Back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3200" b="1" dirty="0">
                <a:solidFill>
                  <a:prstClr val="black"/>
                </a:solidFill>
              </a:rPr>
              <a:t>End</a:t>
            </a:r>
          </a:p>
        </p:txBody>
      </p:sp>
      <p:pic>
        <p:nvPicPr>
          <p:cNvPr id="10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3962400"/>
            <a:ext cx="324202" cy="381000"/>
          </a:xfrm>
          <a:prstGeom prst="rect">
            <a:avLst/>
          </a:prstGeom>
          <a:noFill/>
        </p:spPr>
      </p:pic>
      <p:pic>
        <p:nvPicPr>
          <p:cNvPr id="1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962400"/>
            <a:ext cx="324202" cy="381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05000" y="4572000"/>
            <a:ext cx="2057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XML</a:t>
            </a:r>
          </a:p>
          <a:p>
            <a:pPr algn="l" rt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0200" y="4495800"/>
            <a:ext cx="2057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Android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Java</a:t>
            </a:r>
          </a:p>
          <a:p>
            <a:pPr algn="l" rtl="0">
              <a:buFont typeface="Arial" pitchFamily="34" charset="0"/>
              <a:buChar char="•"/>
            </a:pPr>
            <a:r>
              <a:rPr 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MySQL</a:t>
            </a:r>
            <a:endParaRPr 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l" rt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</p:spTree>
    <p:extLst>
      <p:ext uri="{BB962C8B-B14F-4D97-AF65-F5344CB8AC3E}">
        <p14:creationId xmlns:p14="http://schemas.microsoft.com/office/powerpoint/2010/main" val="123115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06295" y="2062019"/>
            <a:ext cx="14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Splash Screen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3505200" y="3657600"/>
            <a:ext cx="1524000" cy="381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181600" y="206201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irst tab</a:t>
            </a:r>
            <a:endParaRPr lang="en-US" dirty="0"/>
          </a:p>
        </p:txBody>
      </p:sp>
      <p:pic>
        <p:nvPicPr>
          <p:cNvPr id="1030" name="Picture 6" descr="C:\Users\Mai Hassen\Desktop\Radwa\11048654_1622869471290238_4443492671787475227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69850"/>
            <a:ext cx="2119234" cy="37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ai Hassen\Desktop\Radwa\New folder (3)\splashscreen(StartScreen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31" y="2569850"/>
            <a:ext cx="2122378" cy="377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14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3216" y="2062019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Second Tab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6149" y="206201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Third Tab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074" name="Picture 2" descr="C:\Users\Mai Hassen\Desktop\Radwa\10412011_1622869417956910_6424409541838286800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69850"/>
            <a:ext cx="210026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i Hassen\Desktop\Radwa\10502240_10205499010808599_515679819998903546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569850"/>
            <a:ext cx="210026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15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12368" y="2062019"/>
            <a:ext cx="10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Forth Tab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6149" y="2062019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</a:rPr>
              <a:t>fifth Tab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098" name="Picture 2" descr="C:\Users\Mai Hassen\Desktop\Radwa\11407304_1622869277956924_8297639593697399293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69851"/>
            <a:ext cx="210026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ai Hassen\Desktop\Radwa\10277880_10205499148772048_6758313668251266977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97" y="2569851"/>
            <a:ext cx="2095076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9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61123" y="2015837"/>
            <a:ext cx="102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Sixth Tab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122" name="Picture 2" descr="C:\Users\Mai Hassen\Desktop\Radwa\1796418_1622869434623575_555904425834696485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45" y="2656348"/>
            <a:ext cx="2154509" cy="35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ai Hassen\Desktop\Radwa\New folder (3)\loginstuden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03947"/>
            <a:ext cx="2063393" cy="366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ai Hassen\Desktop\Radwa\New folder (3)\loginteach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503947"/>
            <a:ext cx="2063393" cy="366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2241194" y="4540595"/>
            <a:ext cx="118780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91200" y="4521414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00300" y="369174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as student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91200" y="3718958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as teacher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2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94452" y="1981200"/>
            <a:ext cx="175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Login As Student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1" name="Picture 2" descr="C:\Users\Mai Hassen\Desktop\Radwa\11406451_1622869427956909_1102978831081483699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350532"/>
            <a:ext cx="2263160" cy="40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46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73951" y="2062019"/>
            <a:ext cx="95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1)Draw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7170" name="Picture 2" descr="C:\Users\Mai Hassen\Desktop\Radwa\11407088_1622869464623572_618449129066233896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69" y="2569851"/>
            <a:ext cx="2046831" cy="3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ai Hassen\Desktop\Radwa\11224171_1622869521290233_7638984683207555854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2569851"/>
            <a:ext cx="2046831" cy="36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Arrow 20"/>
          <p:cNvSpPr/>
          <p:nvPr/>
        </p:nvSpPr>
        <p:spPr>
          <a:xfrm>
            <a:off x="3467100" y="4008256"/>
            <a:ext cx="2286000" cy="381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38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3067148" y="609600"/>
            <a:ext cx="241925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Needs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99" y="1981200"/>
            <a:ext cx="324202" cy="3048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89979" y="1779657"/>
            <a:ext cx="32867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</a:rPr>
              <a:t>T</a:t>
            </a:r>
            <a:r>
              <a:rPr lang="en-US" sz="4000" b="1" dirty="0" smtClean="0">
                <a:solidFill>
                  <a:prstClr val="black"/>
                </a:solidFill>
              </a:rPr>
              <a:t>eachers need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19" y="2819399"/>
            <a:ext cx="5512887" cy="26670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2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73951" y="2062019"/>
            <a:ext cx="95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2</a:t>
            </a:r>
            <a:r>
              <a:rPr lang="en-US" dirty="0" smtClean="0">
                <a:solidFill>
                  <a:prstClr val="black"/>
                </a:solidFill>
              </a:rPr>
              <a:t>)Play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467100" y="4008256"/>
            <a:ext cx="2286000" cy="381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194" name="Picture 2" descr="C:\Users\Mai Hassen\Desktop\Radwa\1922519_1622869451290240_8097375039300232265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62924"/>
            <a:ext cx="2050728" cy="36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ai Hassen\Desktop\Radwa\11227770_1622869487956903_3017517269488543319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560615"/>
            <a:ext cx="2050727" cy="364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5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203431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3) Educational  video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026" name="Picture 2" descr="C:\Users\Mai Hassen\Desktop\Radwa\11013221_1622869704623548_8522540495173333463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142" y="2817092"/>
            <a:ext cx="2031284" cy="361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81100" y="240364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800600" y="240364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8" name="Picture 4" descr="C:\Users\Mai Hassen\Desktop\Radwa\11407277_1622869677956884_2128082988185158434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07733"/>
            <a:ext cx="2057400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3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203431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3) Educational  video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1100" y="240364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4700" y="240364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d)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3" name="Picture 3" descr="C:\Users\Mai Hassen\Desktop\Radwa\11412122_1622869801290205_3357601758403525396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88308"/>
            <a:ext cx="2057400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Mai Hassen\Desktop\Radwa\20021_1622869814623537_3948232967662061404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55980"/>
            <a:ext cx="205739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47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29768" y="2062019"/>
            <a:ext cx="1437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4</a:t>
            </a:r>
            <a:r>
              <a:rPr lang="en-US" dirty="0" smtClean="0">
                <a:solidFill>
                  <a:prstClr val="black"/>
                </a:solidFill>
              </a:rPr>
              <a:t>)Schedule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050" name="Picture 2" descr="C:\Users\Mai Hassen\Desktop\Radwa\11427025_1622869797956872_1821257824935922848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431351"/>
            <a:ext cx="2226339" cy="395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3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72230" y="1981200"/>
            <a:ext cx="191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Login As a Teacher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098" name="Picture 2" descr="C:\Users\Mai Hassen\Desktop\Radwa\New folder (3)\teacherlogin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657" y="2468540"/>
            <a:ext cx="2126171" cy="37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0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8760" y="1953491"/>
            <a:ext cx="181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1) Teacher Profile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122" name="Picture 2" descr="C:\Users\Mai Hassen\Desktop\Radwa\New folder (3)\teacherprofile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90" y="2394405"/>
            <a:ext cx="2116762" cy="376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ai Hassen\Desktop\Radwa\New folder (3)\studentschedule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39" y="2394405"/>
            <a:ext cx="2116763" cy="376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38404" y="1925844"/>
            <a:ext cx="206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2</a:t>
            </a:r>
            <a:r>
              <a:rPr lang="en-US" dirty="0" smtClean="0">
                <a:solidFill>
                  <a:prstClr val="black"/>
                </a:solidFill>
              </a:rPr>
              <a:t>) Teacher Schedule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30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7" name="Rectangle 6"/>
          <p:cNvSpPr/>
          <p:nvPr/>
        </p:nvSpPr>
        <p:spPr>
          <a:xfrm>
            <a:off x="1371600" y="909935"/>
            <a:ext cx="57735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54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Mobile Application</a:t>
            </a:r>
            <a:endParaRPr lang="en-US" sz="40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1495" y="1833265"/>
            <a:ext cx="13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Seventh Tab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6146" name="Picture 2" descr="C:\Users\Mai Hassen\Desktop\Radwa\11425239_1622869494623569_1577500724646175101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35" y="2288125"/>
            <a:ext cx="2196929" cy="390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1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14" name="Rectangle 13"/>
          <p:cNvSpPr/>
          <p:nvPr/>
        </p:nvSpPr>
        <p:spPr>
          <a:xfrm>
            <a:off x="1910307" y="1407606"/>
            <a:ext cx="493404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sz="6600" b="1" spc="50" dirty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Web Services</a:t>
            </a:r>
            <a:endParaRPr lang="en-US" sz="48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1614" y="2705519"/>
            <a:ext cx="79248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algn="l" rtl="0">
              <a:buFont typeface="Arial" pitchFamily="34" charset="0"/>
              <a:buChar char="•"/>
            </a:pPr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Web services are client and server applications that communicate over the World Wide Web’s Hypertext Transfer Protocol (HTTP).</a:t>
            </a:r>
          </a:p>
          <a:p>
            <a:pPr indent="-285750" algn="l" rtl="0">
              <a:buFont typeface="Arial" pitchFamily="34" charset="0"/>
              <a:buChar char="•"/>
            </a:pP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indent="-285750" algn="l" rtl="0">
              <a:buFont typeface="Arial" pitchFamily="34" charset="0"/>
              <a:buChar char="•"/>
            </a:pPr>
            <a:r>
              <a:rPr lang="en-US" sz="2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Web services provide a standard means of interoperating between software applications running on a variety of platforms and frameworks.</a:t>
            </a:r>
            <a:r>
              <a:rPr lang="en-US" sz="2400" dirty="0">
                <a:solidFill>
                  <a:prstClr val="black"/>
                </a:solidFill>
                <a:latin typeface="Candara" pitchFamily="34" charset="0"/>
              </a:rPr>
              <a:t> </a:t>
            </a:r>
          </a:p>
          <a:p>
            <a:pPr algn="l" rtl="0">
              <a:buFont typeface="Arial" pitchFamily="34" charset="0"/>
              <a:buChar char="•"/>
            </a:pPr>
            <a:endParaRPr lang="en-US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</p:spTree>
    <p:extLst>
      <p:ext uri="{BB962C8B-B14F-4D97-AF65-F5344CB8AC3E}">
        <p14:creationId xmlns:p14="http://schemas.microsoft.com/office/powerpoint/2010/main" val="11143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C:\Users\hp\Desktop\Untitl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1" name="Content Placeholder 10" descr="download (1)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400" y="2590800"/>
            <a:ext cx="2143125" cy="2133600"/>
          </a:xfrm>
        </p:spPr>
      </p:pic>
      <p:sp>
        <p:nvSpPr>
          <p:cNvPr id="13" name="TextBox 12"/>
          <p:cNvSpPr txBox="1"/>
          <p:nvPr/>
        </p:nvSpPr>
        <p:spPr>
          <a:xfrm>
            <a:off x="457200" y="5029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black"/>
                </a:solidFill>
              </a:rPr>
              <a:t>Android Client</a:t>
            </a:r>
          </a:p>
        </p:txBody>
      </p:sp>
      <p:pic>
        <p:nvPicPr>
          <p:cNvPr id="14" name="Picture 13" descr="download (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1800" y="2438400"/>
            <a:ext cx="1924050" cy="237172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2438400" y="35052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181600" y="35052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181600" y="4191000"/>
            <a:ext cx="1371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438400" y="4191000"/>
            <a:ext cx="1219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62400" y="350520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black"/>
                </a:solidFill>
              </a:rPr>
              <a:t>   Web</a:t>
            </a:r>
          </a:p>
          <a:p>
            <a:pPr algn="l" rtl="0"/>
            <a:r>
              <a:rPr lang="en-US" dirty="0">
                <a:solidFill>
                  <a:prstClr val="black"/>
                </a:solidFill>
              </a:rPr>
              <a:t>Services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95600" y="26670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black"/>
                </a:solidFill>
              </a:rPr>
              <a:t>Request from client to server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95600" y="4495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black"/>
                </a:solidFill>
              </a:rPr>
              <a:t>Response from server to client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818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black"/>
                </a:solidFill>
              </a:rPr>
              <a:t>Database 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38600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</a:p>
        </p:txBody>
      </p:sp>
    </p:spTree>
    <p:extLst>
      <p:ext uri="{BB962C8B-B14F-4D97-AF65-F5344CB8AC3E}">
        <p14:creationId xmlns:p14="http://schemas.microsoft.com/office/powerpoint/2010/main" val="14621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7" y="-3272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2863205" y="609600"/>
            <a:ext cx="310956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Analysis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Left-Right-Up Arrow 12"/>
          <p:cNvSpPr/>
          <p:nvPr/>
        </p:nvSpPr>
        <p:spPr>
          <a:xfrm>
            <a:off x="2627290" y="1717596"/>
            <a:ext cx="3581400" cy="1447800"/>
          </a:xfrm>
          <a:prstGeom prst="leftRightUpArrow">
            <a:avLst>
              <a:gd name="adj1" fmla="val 16973"/>
              <a:gd name="adj2" fmla="val 25000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52400" y="2228671"/>
            <a:ext cx="22975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Public</a:t>
            </a:r>
          </a:p>
          <a:p>
            <a:pPr algn="ctr"/>
            <a:r>
              <a:rPr lang="en-US" sz="36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Schools </a:t>
            </a:r>
            <a:endParaRPr lang="en-US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24600" y="2228671"/>
            <a:ext cx="2667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Private Schools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752600" y="3674772"/>
            <a:ext cx="2133600" cy="9734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506792" y="3505200"/>
            <a:ext cx="1752600" cy="1143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555361" y="4886235"/>
            <a:ext cx="229752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Dynamic</a:t>
            </a:r>
          </a:p>
          <a:p>
            <a:pPr algn="ctr"/>
            <a:r>
              <a:rPr lang="en-US" sz="36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website</a:t>
            </a:r>
            <a:endParaRPr lang="en-US" sz="36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5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36221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2895600" y="570963"/>
            <a:ext cx="310956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Analysis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Left-Right-Up Arrow 12"/>
          <p:cNvSpPr/>
          <p:nvPr/>
        </p:nvSpPr>
        <p:spPr>
          <a:xfrm>
            <a:off x="2781838" y="1784325"/>
            <a:ext cx="3223332" cy="2330475"/>
          </a:xfrm>
          <a:prstGeom prst="leftRightUpArrow">
            <a:avLst>
              <a:gd name="adj1" fmla="val 16973"/>
              <a:gd name="adj2" fmla="val 25000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38800" y="2857228"/>
            <a:ext cx="369946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200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Contact between school and parents</a:t>
            </a:r>
            <a:endParaRPr lang="en-US" sz="3200" b="1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949562"/>
            <a:ext cx="28956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Easy system for school</a:t>
            </a:r>
            <a:endParaRPr lang="en-US" sz="3600" b="1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4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7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2" name="Rectangle 1"/>
          <p:cNvSpPr/>
          <p:nvPr/>
        </p:nvSpPr>
        <p:spPr>
          <a:xfrm>
            <a:off x="998974" y="1319684"/>
            <a:ext cx="7696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600" b="1" cap="all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</a:t>
            </a:r>
            <a:r>
              <a:rPr lang="en-US" sz="3600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Web </a:t>
            </a:r>
            <a:r>
              <a:rPr lang="en-US" sz="3600" b="1" cap="all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Site to contact with </a:t>
            </a:r>
            <a:r>
              <a:rPr lang="en-US" sz="3600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parents:</a:t>
            </a:r>
            <a:endParaRPr lang="en-US" sz="3600" b="1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lvl="3" algn="l" rtl="0"/>
            <a:endParaRPr lang="en-US" dirty="0" smtClean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About School.</a:t>
            </a: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 smtClean="0"/>
              <a:t>Support </a:t>
            </a:r>
            <a:r>
              <a:rPr lang="en-US" sz="2400" dirty="0"/>
              <a:t>Materials for Subjects.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Useful entertainment</a:t>
            </a:r>
            <a:r>
              <a:rPr lang="en-US" sz="2400" dirty="0" smtClean="0"/>
              <a:t>.</a:t>
            </a: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Profile for each Student </a:t>
            </a:r>
          </a:p>
        </p:txBody>
      </p:sp>
      <p:pic>
        <p:nvPicPr>
          <p:cNvPr id="18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772" y="1524000"/>
            <a:ext cx="324202" cy="3048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2130" y="4343400"/>
            <a:ext cx="68580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3600" b="1" cap="all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Easy System for school </a:t>
            </a:r>
            <a:r>
              <a:rPr lang="en-US" sz="3600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</a:t>
            </a:r>
            <a:endParaRPr lang="en-US" sz="3600" b="1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algn="l" rtl="0"/>
            <a:endParaRPr lang="en-US" dirty="0"/>
          </a:p>
          <a:p>
            <a:pPr marL="342900" lvl="3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Database system for Students and </a:t>
            </a:r>
            <a:r>
              <a:rPr lang="en-US" sz="2400" dirty="0" smtClean="0"/>
              <a:t>Teachers</a:t>
            </a:r>
            <a:endParaRPr lang="en-US" sz="2400" dirty="0"/>
          </a:p>
          <a:p>
            <a:pPr marL="342900" lvl="3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Library.</a:t>
            </a:r>
          </a:p>
        </p:txBody>
      </p:sp>
      <p:pic>
        <p:nvPicPr>
          <p:cNvPr id="12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928" y="4495800"/>
            <a:ext cx="324202" cy="3048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3066047" y="73404"/>
            <a:ext cx="310956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Analysis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7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hp\Desktop\Untitle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3188269" y="609600"/>
            <a:ext cx="217700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Value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2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99" y="1981200"/>
            <a:ext cx="324202" cy="3048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924596" y="1779657"/>
            <a:ext cx="73812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/>
              <a:t>Mobile Application For Teachers to </a:t>
            </a:r>
            <a:endParaRPr lang="ar-EG" sz="4000" dirty="0" smtClean="0"/>
          </a:p>
          <a:p>
            <a:pPr algn="l"/>
            <a:r>
              <a:rPr lang="en-US" sz="4000" dirty="0" smtClean="0"/>
              <a:t>contact </a:t>
            </a:r>
            <a:r>
              <a:rPr lang="en-US" sz="4000" dirty="0"/>
              <a:t>with </a:t>
            </a:r>
            <a:r>
              <a:rPr lang="en-US" sz="4000" dirty="0" smtClean="0"/>
              <a:t>parent</a:t>
            </a:r>
            <a:endParaRPr lang="en-US" sz="2400" dirty="0"/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 For any new notification  like Exams or Attendance or requirements</a:t>
            </a:r>
            <a:r>
              <a:rPr lang="en-US" sz="2400" dirty="0" smtClean="0"/>
              <a:t>.</a:t>
            </a:r>
          </a:p>
          <a:p>
            <a:pPr lvl="1" algn="l" rtl="0"/>
            <a:endParaRPr lang="en-US" sz="2400" dirty="0" smtClean="0"/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Connected with System and Web Site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 algn="l"/>
            <a:endParaRPr lang="ar-EG" sz="2400" dirty="0"/>
          </a:p>
          <a:p>
            <a:pPr lvl="1" algn="l"/>
            <a:endParaRPr lang="en-US" sz="2400" dirty="0" smtClean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/>
            <a:endParaRPr lang="en-US" sz="4000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548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2184" y="4857423"/>
            <a:ext cx="11371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NFC </a:t>
            </a:r>
            <a:endParaRPr lang="ar-EG" sz="4000" dirty="0"/>
          </a:p>
        </p:txBody>
      </p:sp>
      <p:pic>
        <p:nvPicPr>
          <p:cNvPr id="14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291" y="5058966"/>
            <a:ext cx="324202" cy="3048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96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555" y="0"/>
            <a:ext cx="9222326" cy="6969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477000"/>
            <a:ext cx="1752600" cy="369332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Introduction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52600" y="6477000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prstClr val="white"/>
                </a:solidFill>
                <a:latin typeface="Baskerville Old Face" pitchFamily="18" charset="0"/>
              </a:rPr>
              <a:t>Web Application</a:t>
            </a:r>
            <a:endParaRPr lang="en-US" b="1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6488668"/>
            <a:ext cx="2286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Mobile Application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49332" y="6488668"/>
            <a:ext cx="1143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NFC</a:t>
            </a:r>
            <a:endParaRPr lang="en-US" sz="2000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67600" y="6477000"/>
            <a:ext cx="1676400" cy="381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Baskerville Old Face" pitchFamily="18" charset="0"/>
              </a:rPr>
              <a:t>Future Feature</a:t>
            </a:r>
            <a:endParaRPr lang="en-US" dirty="0">
              <a:solidFill>
                <a:prstClr val="white"/>
              </a:solidFill>
              <a:latin typeface="Baskerville Old Fac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52800" y="-97745"/>
            <a:ext cx="206441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rgbClr val="C0504D">
                        <a:satMod val="155000"/>
                      </a:srgbClr>
                    </a:gs>
                    <a:gs pos="100000">
                      <a:srgbClr val="C0504D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Tasks</a:t>
            </a:r>
            <a:endParaRPr lang="en-US" sz="6600" b="1" spc="50" dirty="0">
              <a:ln w="11430"/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3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405" y="995178"/>
            <a:ext cx="324202" cy="304800"/>
          </a:xfrm>
          <a:prstGeom prst="rect">
            <a:avLst/>
          </a:prstGeom>
          <a:noFill/>
        </p:spPr>
      </p:pic>
      <p:pic>
        <p:nvPicPr>
          <p:cNvPr id="14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405" y="1474149"/>
            <a:ext cx="324202" cy="304800"/>
          </a:xfrm>
          <a:prstGeom prst="rect">
            <a:avLst/>
          </a:prstGeom>
          <a:noFill/>
        </p:spPr>
      </p:pic>
      <p:pic>
        <p:nvPicPr>
          <p:cNvPr id="15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04" y="1985778"/>
            <a:ext cx="324202" cy="304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98213" y="1474149"/>
            <a:ext cx="6136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Dynamic web Site connect with management system .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7500" y="962912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General DB.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47518" y="1953512"/>
            <a:ext cx="386054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Data Entry and management :</a:t>
            </a:r>
            <a:endParaRPr lang="en-US" b="1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1600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Teacher 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1600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Library .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1600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Manger.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9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889" y="3118780"/>
            <a:ext cx="324202" cy="3048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1029483" y="3072228"/>
            <a:ext cx="2966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Profile for each student.</a:t>
            </a:r>
            <a:endParaRPr lang="en-US" dirty="0"/>
          </a:p>
        </p:txBody>
      </p:sp>
      <p:pic>
        <p:nvPicPr>
          <p:cNvPr id="2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3683" y="3516034"/>
            <a:ext cx="324202" cy="3048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1075892" y="3451502"/>
            <a:ext cx="623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NFC.</a:t>
            </a:r>
            <a:endParaRPr lang="en-US" dirty="0"/>
          </a:p>
        </p:txBody>
      </p:sp>
      <p:pic>
        <p:nvPicPr>
          <p:cNvPr id="23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782" y="3964023"/>
            <a:ext cx="324202" cy="304800"/>
          </a:xfrm>
          <a:prstGeom prst="rect">
            <a:avLst/>
          </a:prstGeom>
          <a:noFill/>
        </p:spPr>
      </p:pic>
      <p:pic>
        <p:nvPicPr>
          <p:cNvPr id="24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42" y="4427527"/>
            <a:ext cx="324202" cy="3048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1090964" y="3964023"/>
            <a:ext cx="6859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Mobile application Connection with MYSQL DB (web services).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80916" y="4779445"/>
            <a:ext cx="1960858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Displaying videos.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cap="all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Drawing</a:t>
            </a:r>
            <a:r>
              <a:rPr lang="en-US" sz="1400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cap="all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Display Images</a:t>
            </a:r>
            <a:r>
              <a:rPr lang="en-US" sz="1400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400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Games.</a:t>
            </a:r>
            <a:endParaRPr lang="en-US" sz="1400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b="1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308419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b="1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08580" y="5651316"/>
            <a:ext cx="3008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Notifications  for parent.</a:t>
            </a:r>
            <a:endParaRPr lang="en-US" b="1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47913" y="4427527"/>
            <a:ext cx="436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Student Entertainment and Material:</a:t>
            </a:r>
            <a:endParaRPr lang="en-US" dirty="0"/>
          </a:p>
        </p:txBody>
      </p:sp>
      <p:pic>
        <p:nvPicPr>
          <p:cNvPr id="31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536" y="5683249"/>
            <a:ext cx="324202" cy="304800"/>
          </a:xfrm>
          <a:prstGeom prst="rect">
            <a:avLst/>
          </a:prstGeom>
          <a:noFill/>
        </p:spPr>
      </p:pic>
      <p:pic>
        <p:nvPicPr>
          <p:cNvPr id="32" name="Picture 7" descr="H:\flow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827" y="6091893"/>
            <a:ext cx="324202" cy="3048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998213" y="6059627"/>
            <a:ext cx="3966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smtClean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Chat between parent and teacher.</a:t>
            </a:r>
            <a:endParaRPr lang="en-US" dirty="0"/>
          </a:p>
        </p:txBody>
      </p:sp>
      <p:pic>
        <p:nvPicPr>
          <p:cNvPr id="1029" name="Picture 5" descr="C:\Users\Mai Hassen\Desktop\020620-retro-green-floral-icon-symbols-shapes-check-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599" y="995178"/>
            <a:ext cx="1120763" cy="33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7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795</Words>
  <Application>Microsoft Office PowerPoint</Application>
  <PresentationFormat>On-screen Show (4:3)</PresentationFormat>
  <Paragraphs>390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Office Theme</vt:lpstr>
      <vt:lpstr>1_Office Theme</vt:lpstr>
      <vt:lpstr>2_Office Theme</vt:lpstr>
      <vt:lpstr>3_Office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NFC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Hassen</dc:creator>
  <cp:lastModifiedBy>rania</cp:lastModifiedBy>
  <cp:revision>39</cp:revision>
  <dcterms:created xsi:type="dcterms:W3CDTF">2015-06-18T11:11:40Z</dcterms:created>
  <dcterms:modified xsi:type="dcterms:W3CDTF">2015-06-21T03:45:09Z</dcterms:modified>
</cp:coreProperties>
</file>